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6"/>
  </p:notesMasterIdLst>
  <p:sldIdLst>
    <p:sldId id="263" r:id="rId2"/>
    <p:sldId id="277" r:id="rId3"/>
    <p:sldId id="278" r:id="rId4"/>
    <p:sldId id="279" r:id="rId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3" autoAdjust="0"/>
    <p:restoredTop sz="50000" autoAdjust="0"/>
  </p:normalViewPr>
  <p:slideViewPr>
    <p:cSldViewPr snapToGrid="0">
      <p:cViewPr varScale="1">
        <p:scale>
          <a:sx n="220" d="100"/>
          <a:sy n="220" d="100"/>
        </p:scale>
        <p:origin x="247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35D3B-5E10-4121-A9A8-4CB6CE91DE46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2548B-C926-417A-BF42-D70DF36DBFF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548B-C926-417A-BF42-D70DF36DBFF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1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73" y="1376326"/>
            <a:ext cx="8718698" cy="493020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FA5F9B-58D9-5346-985C-F19E5220BB2B}"/>
              </a:ext>
            </a:extLst>
          </p:cNvPr>
          <p:cNvSpPr txBox="1">
            <a:spLocks/>
          </p:cNvSpPr>
          <p:nvPr userDrawn="1"/>
        </p:nvSpPr>
        <p:spPr>
          <a:xfrm>
            <a:off x="5943600" y="6492875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August 25th-27th, 2021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7A70204-0DD0-E449-8433-0CD4F5C14DA5}"/>
              </a:ext>
            </a:extLst>
          </p:cNvPr>
          <p:cNvSpPr txBox="1">
            <a:spLocks/>
          </p:cNvSpPr>
          <p:nvPr userDrawn="1"/>
        </p:nvSpPr>
        <p:spPr>
          <a:xfrm>
            <a:off x="0" y="64880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DTIP’2021 – A virtual Symposium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FF7831-62AD-9E45-B585-71A4C7292C66}"/>
              </a:ext>
            </a:extLst>
          </p:cNvPr>
          <p:cNvSpPr txBox="1">
            <a:spLocks/>
          </p:cNvSpPr>
          <p:nvPr userDrawn="1"/>
        </p:nvSpPr>
        <p:spPr>
          <a:xfrm>
            <a:off x="43053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80597A-2018-4E1A-8BC3-1E3E5DC0EB23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372" y="1468223"/>
            <a:ext cx="4140000" cy="4876015"/>
          </a:xfrm>
        </p:spPr>
        <p:txBody>
          <a:bodyPr>
            <a:normAutofit/>
          </a:bodyPr>
          <a:lstStyle>
            <a:lvl1pPr marL="173831" indent="-173831">
              <a:defRPr sz="2400"/>
            </a:lvl1pPr>
            <a:lvl2pPr marL="342900" indent="-173831">
              <a:defRPr sz="2400"/>
            </a:lvl2pPr>
            <a:lvl3pPr marL="516731" indent="-173831">
              <a:defRPr sz="2400"/>
            </a:lvl3pPr>
            <a:lvl4pPr marL="685800" indent="-173831">
              <a:defRPr sz="2400"/>
            </a:lvl4pPr>
            <a:lvl5pPr marL="859631" indent="-173831">
              <a:defRPr sz="2400"/>
            </a:lvl5pPr>
            <a:lvl6pPr marL="1028700" indent="-173831">
              <a:defRPr sz="1350"/>
            </a:lvl6pPr>
            <a:lvl7pPr marL="1202531" indent="-173831">
              <a:defRPr sz="1350"/>
            </a:lvl7pPr>
            <a:lvl8pPr marL="1371600" indent="-173831">
              <a:defRPr sz="1350"/>
            </a:lvl8pPr>
            <a:lvl9pPr marL="1545431" indent="-173831"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312" y="1468222"/>
            <a:ext cx="4140000" cy="4876015"/>
          </a:xfrm>
        </p:spPr>
        <p:txBody>
          <a:bodyPr>
            <a:normAutofit/>
          </a:bodyPr>
          <a:lstStyle>
            <a:lvl1pPr marL="173831" indent="-173831">
              <a:defRPr sz="2400"/>
            </a:lvl1pPr>
            <a:lvl2pPr marL="342900" indent="-173831">
              <a:defRPr sz="2400"/>
            </a:lvl2pPr>
            <a:lvl3pPr marL="516731" indent="-173831">
              <a:defRPr sz="2400"/>
            </a:lvl3pPr>
            <a:lvl4pPr marL="685800" indent="-173831">
              <a:defRPr sz="2400"/>
            </a:lvl4pPr>
            <a:lvl5pPr marL="859631" indent="-173831">
              <a:defRPr sz="2400"/>
            </a:lvl5pPr>
            <a:lvl6pPr marL="1028700" indent="-173831">
              <a:defRPr sz="1350"/>
            </a:lvl6pPr>
            <a:lvl7pPr marL="1202531" indent="-173831">
              <a:defRPr sz="1350"/>
            </a:lvl7pPr>
            <a:lvl8pPr marL="1371600" indent="-173831">
              <a:defRPr sz="1350"/>
            </a:lvl8pPr>
            <a:lvl9pPr marL="1545431" indent="-173831"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FE8A87-481E-C343-A1AB-73F535821740}"/>
              </a:ext>
            </a:extLst>
          </p:cNvPr>
          <p:cNvSpPr txBox="1">
            <a:spLocks/>
          </p:cNvSpPr>
          <p:nvPr userDrawn="1"/>
        </p:nvSpPr>
        <p:spPr>
          <a:xfrm>
            <a:off x="5943600" y="6492875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August 25th-27th, 2021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36D23B6-195F-6D42-AFEA-1DDB90DD3638}"/>
              </a:ext>
            </a:extLst>
          </p:cNvPr>
          <p:cNvSpPr txBox="1">
            <a:spLocks/>
          </p:cNvSpPr>
          <p:nvPr userDrawn="1"/>
        </p:nvSpPr>
        <p:spPr>
          <a:xfrm>
            <a:off x="0" y="64880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DTIP’2021 – A virtual Symposium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39A92F-C0C9-814F-9D5A-9EE847FBB6B2}"/>
              </a:ext>
            </a:extLst>
          </p:cNvPr>
          <p:cNvSpPr txBox="1">
            <a:spLocks/>
          </p:cNvSpPr>
          <p:nvPr userDrawn="1"/>
        </p:nvSpPr>
        <p:spPr>
          <a:xfrm>
            <a:off x="43053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80597A-2018-4E1A-8BC3-1E3E5DC0EB23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DF3EF6C-BB9F-E349-8D2A-22F8FD853AC6}"/>
              </a:ext>
            </a:extLst>
          </p:cNvPr>
          <p:cNvSpPr txBox="1">
            <a:spLocks/>
          </p:cNvSpPr>
          <p:nvPr userDrawn="1"/>
        </p:nvSpPr>
        <p:spPr>
          <a:xfrm>
            <a:off x="5943600" y="6492875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August 25th-27th, 2021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1B348F2-EE25-A54E-BD2D-93B958CB51B9}"/>
              </a:ext>
            </a:extLst>
          </p:cNvPr>
          <p:cNvSpPr txBox="1">
            <a:spLocks/>
          </p:cNvSpPr>
          <p:nvPr userDrawn="1"/>
        </p:nvSpPr>
        <p:spPr>
          <a:xfrm>
            <a:off x="0" y="64880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DTIP’2021 – A virtual Symposium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436A54-BFC4-1B44-B8E7-034C407F9283}"/>
              </a:ext>
            </a:extLst>
          </p:cNvPr>
          <p:cNvSpPr txBox="1">
            <a:spLocks/>
          </p:cNvSpPr>
          <p:nvPr userDrawn="1"/>
        </p:nvSpPr>
        <p:spPr>
          <a:xfrm>
            <a:off x="43053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80597A-2018-4E1A-8BC3-1E3E5DC0EB23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56" y="1640910"/>
            <a:ext cx="7583488" cy="3607495"/>
          </a:xfrm>
        </p:spPr>
        <p:txBody>
          <a:bodyPr anchor="ctr" anchorCtr="0"/>
          <a:lstStyle>
            <a:lvl1pPr>
              <a:defRPr sz="405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C855C9-641D-B14C-823C-1B0F4C3CD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3336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F15FB25-C8F8-914E-8900-96BE1713CE21}"/>
              </a:ext>
            </a:extLst>
          </p:cNvPr>
          <p:cNvSpPr txBox="1">
            <a:spLocks/>
          </p:cNvSpPr>
          <p:nvPr userDrawn="1"/>
        </p:nvSpPr>
        <p:spPr>
          <a:xfrm>
            <a:off x="5943600" y="6492875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August 25th-27th, 2021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7C90E1-F3FC-9A49-95DA-EA33926DF7B8}"/>
              </a:ext>
            </a:extLst>
          </p:cNvPr>
          <p:cNvSpPr txBox="1">
            <a:spLocks/>
          </p:cNvSpPr>
          <p:nvPr userDrawn="1"/>
        </p:nvSpPr>
        <p:spPr>
          <a:xfrm>
            <a:off x="0" y="64880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DTIP’2021 – A virtual Symposium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36D08B-F28E-A34B-A749-8EA34A5F786E}"/>
              </a:ext>
            </a:extLst>
          </p:cNvPr>
          <p:cNvSpPr txBox="1">
            <a:spLocks/>
          </p:cNvSpPr>
          <p:nvPr userDrawn="1"/>
        </p:nvSpPr>
        <p:spPr>
          <a:xfrm>
            <a:off x="43053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80597A-2018-4E1A-8BC3-1E3E5DC0EB2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23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373" y="89647"/>
            <a:ext cx="87186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373" y="1376326"/>
            <a:ext cx="8718698" cy="468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0" y="6492875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August 25th-27th,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80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DTIP’2021 – A virtual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fld id="{9E80597A-2018-4E1A-8BC3-1E3E5DC0EB23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1" r:id="rId2"/>
    <p:sldLayoutId id="2147483823" r:id="rId3"/>
    <p:sldLayoutId id="2147483828" r:id="rId4"/>
  </p:sldLayoutIdLst>
  <p:hf hdr="0"/>
  <p:txStyles>
    <p:titleStyle>
      <a:lvl1pPr algn="ctr" defTabSz="685800" rtl="0" eaLnBrk="1" latinLnBrk="0" hangingPunct="1">
        <a:lnSpc>
          <a:spcPct val="95000"/>
        </a:lnSpc>
        <a:spcBef>
          <a:spcPct val="0"/>
        </a:spcBef>
        <a:buNone/>
        <a:defRPr lang="fr-FR" sz="3200" b="1" kern="1200" dirty="0" smtClean="0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685800" rtl="0" eaLnBrk="1" latinLnBrk="0" hangingPunct="1">
        <a:spcBef>
          <a:spcPts val="1500"/>
        </a:spcBef>
        <a:spcAft>
          <a:spcPts val="0"/>
        </a:spcAft>
        <a:buSzPct val="90000"/>
        <a:buFont typeface="Wingdings" charset="2"/>
        <a:buChar char="Ø"/>
        <a:defRPr sz="28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42900" algn="l" defTabSz="685800" rtl="0" eaLnBrk="1" latinLnBrk="0" hangingPunct="1">
        <a:spcBef>
          <a:spcPts val="750"/>
        </a:spcBef>
        <a:spcAft>
          <a:spcPts val="0"/>
        </a:spcAft>
        <a:buSzPct val="90000"/>
        <a:buFont typeface="Wingdings" charset="2"/>
        <a:buChar char="ü"/>
        <a:defRPr sz="24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28700" indent="-342900" algn="l" defTabSz="685800" rtl="0" eaLnBrk="1" latinLnBrk="0" hangingPunct="1">
        <a:spcBef>
          <a:spcPts val="750"/>
        </a:spcBef>
        <a:spcAft>
          <a:spcPts val="0"/>
        </a:spcAft>
        <a:buSzPct val="90000"/>
        <a:buFont typeface="Arial"/>
        <a:buChar char="•"/>
        <a:defRPr sz="20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-342900" algn="l" defTabSz="685800" rtl="0" eaLnBrk="1" latinLnBrk="0" hangingPunct="1">
        <a:spcBef>
          <a:spcPts val="75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714500" indent="-342900" algn="l" defTabSz="685800" rtl="0" eaLnBrk="1" latinLnBrk="0" hangingPunct="1">
        <a:spcBef>
          <a:spcPts val="75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057400" indent="-342900" algn="l" defTabSz="685800" rtl="0" eaLnBrk="1" latinLnBrk="0" hangingPunct="1">
        <a:spcBef>
          <a:spcPts val="750"/>
        </a:spcBef>
        <a:buSzPct val="90000"/>
        <a:buFont typeface="Wingdings" pitchFamily="2" charset="2"/>
        <a:buChar char="{"/>
        <a:defRPr lang="en-US" sz="135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2400300" indent="-342900" algn="l" defTabSz="685800" rtl="0" eaLnBrk="1" latinLnBrk="0" hangingPunct="1">
        <a:spcBef>
          <a:spcPts val="750"/>
        </a:spcBef>
        <a:buSzPct val="90000"/>
        <a:buFont typeface="Wingdings" pitchFamily="2" charset="2"/>
        <a:buChar char="|"/>
        <a:defRPr lang="en-US" sz="135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2900" algn="l" defTabSz="685800" rtl="0" eaLnBrk="1" latinLnBrk="0" hangingPunct="1">
        <a:spcBef>
          <a:spcPts val="750"/>
        </a:spcBef>
        <a:buSzPct val="90000"/>
        <a:buFont typeface="Wingdings" pitchFamily="2" charset="2"/>
        <a:buChar char="{"/>
        <a:defRPr lang="en-US" sz="135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3086100" indent="-342900" algn="l" defTabSz="685800" rtl="0" eaLnBrk="1" latinLnBrk="0" hangingPunct="1">
        <a:spcBef>
          <a:spcPts val="750"/>
        </a:spcBef>
        <a:buSzPct val="90000"/>
        <a:buFont typeface="Wingdings" pitchFamily="2" charset="2"/>
        <a:buChar char="|"/>
        <a:defRPr lang="en-US" sz="135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Preparing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slide-show</a:t>
            </a:r>
            <a:br>
              <a:rPr lang="fr-FR" dirty="0"/>
            </a:br>
            <a:br>
              <a:rPr lang="fr-FR" dirty="0"/>
            </a:br>
            <a:r>
              <a:rPr lang="fr-FR" sz="2800" b="0" i="1" dirty="0"/>
              <a:t>Prof. Dr. John </a:t>
            </a:r>
            <a:r>
              <a:rPr lang="fr-FR" sz="2800" b="0" i="1" dirty="0" err="1"/>
              <a:t>Doe</a:t>
            </a:r>
            <a:r>
              <a:rPr lang="fr-FR" sz="2800" b="0" i="1" dirty="0"/>
              <a:t>, </a:t>
            </a:r>
            <a:r>
              <a:rPr lang="fr-FR" sz="2800" b="0" i="1" dirty="0" err="1"/>
              <a:t>University</a:t>
            </a:r>
            <a:r>
              <a:rPr lang="fr-FR" sz="2800" b="0" i="1" dirty="0"/>
              <a:t> of Montpellier</a:t>
            </a:r>
            <a:endParaRPr lang="fr-FR" b="0" i="1" dirty="0"/>
          </a:p>
        </p:txBody>
      </p:sp>
    </p:spTree>
    <p:extLst>
      <p:ext uri="{BB962C8B-B14F-4D97-AF65-F5344CB8AC3E}">
        <p14:creationId xmlns:p14="http://schemas.microsoft.com/office/powerpoint/2010/main" val="348963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27CE1-09C1-2D44-BC03-5DBDBF11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Example</a:t>
            </a:r>
            <a:r>
              <a:rPr lang="fr-FR" dirty="0"/>
              <a:t> of a slide </a:t>
            </a:r>
            <a:r>
              <a:rPr lang="fr-FR" dirty="0" err="1"/>
              <a:t>with</a:t>
            </a:r>
            <a:r>
              <a:rPr lang="fr-FR" dirty="0"/>
              <a:t> a single content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E79FCB-83BB-A146-9268-5FFE54CD7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Just use the single </a:t>
            </a:r>
            <a:r>
              <a:rPr lang="fr-FR" dirty="0" err="1"/>
              <a:t>column</a:t>
            </a:r>
            <a:r>
              <a:rPr lang="fr-FR" dirty="0"/>
              <a:t> </a:t>
            </a:r>
            <a:r>
              <a:rPr lang="fr-FR" dirty="0" err="1"/>
              <a:t>template</a:t>
            </a:r>
            <a:endParaRPr lang="fr-FR" dirty="0"/>
          </a:p>
          <a:p>
            <a:r>
              <a:rPr lang="fr-FR" dirty="0"/>
              <a:t>You </a:t>
            </a:r>
            <a:r>
              <a:rPr lang="fr-FR" dirty="0" err="1"/>
              <a:t>can</a:t>
            </a:r>
            <a:r>
              <a:rPr lang="fr-FR" dirty="0"/>
              <a:t> enter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, figures, </a:t>
            </a:r>
            <a:r>
              <a:rPr lang="fr-FR" dirty="0" err="1"/>
              <a:t>video</a:t>
            </a:r>
            <a:r>
              <a:rPr lang="fr-FR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72650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398B3-A2A2-5A4C-A861-7330C070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Slide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column</a:t>
            </a:r>
            <a:r>
              <a:rPr lang="fr-FR" dirty="0"/>
              <a:t> format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85274B-B779-AA47-A2DF-7BCDDA53C8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columns</a:t>
            </a:r>
            <a:r>
              <a:rPr lang="fr-FR" dirty="0"/>
              <a:t> </a:t>
            </a:r>
            <a:r>
              <a:rPr lang="fr-FR" dirty="0" err="1"/>
              <a:t>template</a:t>
            </a:r>
            <a:endParaRPr lang="fr-FR" dirty="0"/>
          </a:p>
          <a:p>
            <a:r>
              <a:rPr lang="fr-FR" dirty="0" err="1"/>
              <a:t>Text</a:t>
            </a:r>
            <a:r>
              <a:rPr lang="fr-FR" dirty="0"/>
              <a:t> on the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side</a:t>
            </a:r>
            <a:endParaRPr lang="fr-FR" dirty="0"/>
          </a:p>
          <a:p>
            <a:r>
              <a:rPr lang="fr-FR" dirty="0"/>
              <a:t>Illustration on the right </a:t>
            </a:r>
            <a:r>
              <a:rPr lang="fr-FR" dirty="0" err="1"/>
              <a:t>side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8252C87-8413-0346-BC77-3ECE1907C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3" y="2510375"/>
            <a:ext cx="4140200" cy="2791337"/>
          </a:xfrm>
        </p:spPr>
      </p:pic>
    </p:spTree>
    <p:extLst>
      <p:ext uri="{BB962C8B-B14F-4D97-AF65-F5344CB8AC3E}">
        <p14:creationId xmlns:p14="http://schemas.microsoft.com/office/powerpoint/2010/main" val="389492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63C50D-0667-624F-B74F-1F297EB2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slide to </a:t>
            </a:r>
            <a:r>
              <a:rPr lang="fr-FR" dirty="0" err="1"/>
              <a:t>customize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slide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whatever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57081645"/>
      </p:ext>
    </p:extLst>
  </p:cSld>
  <p:clrMapOvr>
    <a:masterClrMapping/>
  </p:clrMapOvr>
</p:sld>
</file>

<file path=ppt/theme/theme1.xml><?xml version="1.0" encoding="utf-8"?>
<a:theme xmlns:a="http://schemas.openxmlformats.org/drawingml/2006/main" name="Été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Été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Été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Été.thmx</Template>
  <TotalTime>8325</TotalTime>
  <Words>76</Words>
  <Application>Microsoft Macintosh PowerPoint</Application>
  <PresentationFormat>Affichage à l'écran (4:3)</PresentationFormat>
  <Paragraphs>10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</vt:lpstr>
      <vt:lpstr>Été</vt:lpstr>
      <vt:lpstr>Preparing your slide-show  Prof. Dr. John Doe, University of Montpellier</vt:lpstr>
      <vt:lpstr>Example of a slide with a single content</vt:lpstr>
      <vt:lpstr>Slide with a two column format</vt:lpstr>
      <vt:lpstr>Title only slide to customize your slide with whatever you may want!</vt:lpstr>
    </vt:vector>
  </TitlesOfParts>
  <Company>CMP (CNRS UMS 3040)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 Bénis-Morel</dc:creator>
  <cp:lastModifiedBy>Pascal NOUET</cp:lastModifiedBy>
  <cp:revision>108</cp:revision>
  <cp:lastPrinted>2014-03-20T15:23:08Z</cp:lastPrinted>
  <dcterms:created xsi:type="dcterms:W3CDTF">2014-03-17T15:03:34Z</dcterms:created>
  <dcterms:modified xsi:type="dcterms:W3CDTF">2021-08-12T05:57:48Z</dcterms:modified>
</cp:coreProperties>
</file>