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"/>
  </p:notesMasterIdLst>
  <p:sldIdLst>
    <p:sldId id="263" r:id="rId2"/>
  </p:sldIdLst>
  <p:sldSz cx="30275213" cy="42803763"/>
  <p:notesSz cx="6797675" cy="9874250"/>
  <p:defaultTextStyle>
    <a:defPPr>
      <a:defRPr lang="en-US"/>
    </a:defPPr>
    <a:lvl1pPr marL="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85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F41"/>
    <a:srgbClr val="793F6D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3" autoAdjust="0"/>
    <p:restoredTop sz="50000" autoAdjust="0"/>
  </p:normalViewPr>
  <p:slideViewPr>
    <p:cSldViewPr snapToGrid="0">
      <p:cViewPr varScale="1">
        <p:scale>
          <a:sx n="14" d="100"/>
          <a:sy n="14" d="100"/>
        </p:scale>
        <p:origin x="2674" y="158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35D3B-5E10-4121-A9A8-4CB6CE91DE46}" type="datetimeFigureOut">
              <a:rPr lang="en-GB" smtClean="0"/>
              <a:pPr/>
              <a:t>09/05/2023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1235075"/>
            <a:ext cx="23558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2548B-C926-417A-BF42-D70DF36DBFF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4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1pPr>
    <a:lvl2pPr marL="2159996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2pPr>
    <a:lvl3pPr marL="4319991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3pPr>
    <a:lvl4pPr marL="6479987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4pPr>
    <a:lvl5pPr marL="8639983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5pPr>
    <a:lvl6pPr marL="10799978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6pPr>
    <a:lvl7pPr marL="12959974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7pPr>
    <a:lvl8pPr marL="15119970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8pPr>
    <a:lvl9pPr marL="17279965" algn="l" defTabSz="4319991" rtl="0" eaLnBrk="1" latinLnBrk="0" hangingPunct="1">
      <a:defRPr sz="56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20913" y="1235075"/>
            <a:ext cx="2355850" cy="333216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2548B-C926-417A-BF42-D70DF36DBF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1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294640" y="41036240"/>
            <a:ext cx="29980573" cy="50800"/>
          </a:xfrm>
          <a:prstGeom prst="line">
            <a:avLst/>
          </a:prstGeom>
          <a:ln w="76200">
            <a:solidFill>
              <a:srgbClr val="FABF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294640" y="2813538"/>
            <a:ext cx="29685933" cy="21102"/>
          </a:xfrm>
          <a:prstGeom prst="line">
            <a:avLst/>
          </a:prstGeom>
          <a:ln w="76200">
            <a:solidFill>
              <a:srgbClr val="FABF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23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F15FB25-C8F8-914E-8900-96BE1713CE21}"/>
              </a:ext>
            </a:extLst>
          </p:cNvPr>
          <p:cNvSpPr txBox="1">
            <a:spLocks/>
          </p:cNvSpPr>
          <p:nvPr userDrawn="1"/>
        </p:nvSpPr>
        <p:spPr>
          <a:xfrm>
            <a:off x="19678889" y="40524864"/>
            <a:ext cx="10596325" cy="2278903"/>
          </a:xfrm>
          <a:prstGeom prst="rect">
            <a:avLst/>
          </a:prstGeom>
        </p:spPr>
        <p:txBody>
          <a:bodyPr vert="horz" lIns="807340" tIns="403670" rIns="807340" bIns="403670" rtlCol="0" anchor="ctr"/>
          <a:lstStyle>
            <a:defPPr>
              <a:defRPr lang="en-US"/>
            </a:defPPr>
            <a:lvl1pPr marL="0" algn="r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4800" dirty="0" smtClean="0"/>
              <a:t>May 28th-31st, 2023</a:t>
            </a:r>
            <a:endParaRPr lang="en-GB" sz="4800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7C90E1-F3FC-9A49-95DA-EA33926DF7B8}"/>
              </a:ext>
            </a:extLst>
          </p:cNvPr>
          <p:cNvSpPr txBox="1">
            <a:spLocks/>
          </p:cNvSpPr>
          <p:nvPr userDrawn="1"/>
        </p:nvSpPr>
        <p:spPr>
          <a:xfrm>
            <a:off x="0" y="40494436"/>
            <a:ext cx="10596325" cy="2278903"/>
          </a:xfrm>
          <a:prstGeom prst="rect">
            <a:avLst/>
          </a:prstGeom>
        </p:spPr>
        <p:txBody>
          <a:bodyPr vert="horz" lIns="807340" tIns="403670" rIns="807340" bIns="403670" rtlCol="0" anchor="ctr"/>
          <a:lstStyle>
            <a:defPPr>
              <a:defRPr lang="en-US"/>
            </a:defPPr>
            <a:lvl1pPr marL="0" algn="l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dirty="0"/>
              <a:t>© </a:t>
            </a:r>
            <a:r>
              <a:rPr lang="en-GB" sz="4800" dirty="0" smtClean="0"/>
              <a:t>DTIP’2023 </a:t>
            </a:r>
            <a:r>
              <a:rPr lang="en-GB" sz="4800" dirty="0"/>
              <a:t>– </a:t>
            </a:r>
            <a:r>
              <a:rPr lang="en-GB" sz="4800" dirty="0" smtClean="0"/>
              <a:t>Valletta, Malta</a:t>
            </a:r>
            <a:endParaRPr lang="en-GB" sz="4800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712" y="416401"/>
            <a:ext cx="20938974" cy="22696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</p:sldLayoutIdLst>
  <p:hf hdr="0"/>
  <p:txStyles>
    <p:titleStyle>
      <a:lvl1pPr algn="ctr" defTabSz="6054989" rtl="0" eaLnBrk="1" latinLnBrk="0" hangingPunct="1">
        <a:lnSpc>
          <a:spcPct val="95000"/>
        </a:lnSpc>
        <a:spcBef>
          <a:spcPct val="0"/>
        </a:spcBef>
        <a:buNone/>
        <a:defRPr lang="fr-FR" sz="28252" b="1" kern="1200" dirty="0" smtClean="0">
          <a:solidFill>
            <a:schemeClr val="tx1"/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027494" indent="-3027494" algn="l" defTabSz="6054989" rtl="0" eaLnBrk="1" latinLnBrk="0" hangingPunct="1">
        <a:spcBef>
          <a:spcPts val="13244"/>
        </a:spcBef>
        <a:spcAft>
          <a:spcPts val="0"/>
        </a:spcAft>
        <a:buSzPct val="90000"/>
        <a:buFont typeface="Wingdings" charset="2"/>
        <a:buChar char="Ø"/>
        <a:defRPr sz="24722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054989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Wingdings" charset="2"/>
        <a:buChar char="ü"/>
        <a:defRPr sz="21190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082483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Arial"/>
        <a:buChar char="•"/>
        <a:defRPr sz="17658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109977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Wingdings" pitchFamily="2" charset="2"/>
        <a:buChar char=""/>
        <a:defRPr sz="15892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5137472" indent="-3027494" algn="l" defTabSz="6054989" rtl="0" eaLnBrk="1" latinLnBrk="0" hangingPunct="1">
        <a:spcBef>
          <a:spcPts val="6622"/>
        </a:spcBef>
        <a:spcAft>
          <a:spcPts val="0"/>
        </a:spcAft>
        <a:buSzPct val="90000"/>
        <a:buFont typeface="Wingdings" pitchFamily="2" charset="2"/>
        <a:buChar char=""/>
        <a:defRPr sz="15892" kern="1200">
          <a:solidFill>
            <a:schemeClr val="tx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164966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{"/>
        <a:defRPr lang="en-US" sz="1192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21192461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|"/>
        <a:defRPr lang="en-US" sz="1192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24219955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{"/>
        <a:defRPr lang="en-US" sz="1192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27247449" indent="-3027494" algn="l" defTabSz="6054989" rtl="0" eaLnBrk="1" latinLnBrk="0" hangingPunct="1">
        <a:spcBef>
          <a:spcPts val="6622"/>
        </a:spcBef>
        <a:buSzPct val="90000"/>
        <a:buFont typeface="Wingdings" pitchFamily="2" charset="2"/>
        <a:buChar char="|"/>
        <a:defRPr lang="en-US" sz="1192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1pPr>
      <a:lvl2pPr marL="3027494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2pPr>
      <a:lvl3pPr marL="6054989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3pPr>
      <a:lvl4pPr marL="9082483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4pPr>
      <a:lvl5pPr marL="12109977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5pPr>
      <a:lvl6pPr marL="15137472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6pPr>
      <a:lvl7pPr marL="18164966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7pPr>
      <a:lvl8pPr marL="21192461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8pPr>
      <a:lvl9pPr marL="24219955" algn="l" defTabSz="6054989" rtl="0" eaLnBrk="1" latinLnBrk="0" hangingPunct="1">
        <a:defRPr sz="1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 idx="4294967295"/>
          </p:nvPr>
        </p:nvSpPr>
        <p:spPr>
          <a:xfrm>
            <a:off x="2583379" y="3155037"/>
            <a:ext cx="25108456" cy="4160164"/>
          </a:xfrm>
          <a:prstGeom prst="rect">
            <a:avLst/>
          </a:prstGeom>
        </p:spPr>
        <p:txBody>
          <a:bodyPr/>
          <a:lstStyle/>
          <a:p>
            <a:r>
              <a:rPr lang="fr-FR" sz="13600" dirty="0" err="1"/>
              <a:t>Preparing</a:t>
            </a:r>
            <a:r>
              <a:rPr lang="fr-FR" sz="13600" dirty="0"/>
              <a:t> </a:t>
            </a:r>
            <a:r>
              <a:rPr lang="fr-FR" sz="13600" dirty="0" err="1"/>
              <a:t>your</a:t>
            </a:r>
            <a:r>
              <a:rPr lang="fr-FR" sz="13600" dirty="0"/>
              <a:t> </a:t>
            </a:r>
            <a:r>
              <a:rPr lang="fr-FR" sz="13600" dirty="0" smtClean="0"/>
              <a:t>poster</a:t>
            </a:r>
            <a:r>
              <a:rPr lang="fr-FR" dirty="0"/>
              <a:t/>
            </a:r>
            <a:br>
              <a:rPr lang="fr-FR" dirty="0"/>
            </a:br>
            <a:r>
              <a:rPr lang="fr-FR" sz="7200" b="0" i="1" dirty="0" smtClean="0"/>
              <a:t>Prof. Dr. John </a:t>
            </a:r>
            <a:r>
              <a:rPr lang="fr-FR" sz="7200" b="0" i="1" dirty="0" err="1" smtClean="0"/>
              <a:t>Doe</a:t>
            </a:r>
            <a:r>
              <a:rPr lang="fr-FR" sz="7200" b="0" i="1" dirty="0" smtClean="0"/>
              <a:t>, </a:t>
            </a:r>
            <a:r>
              <a:rPr lang="fr-FR" sz="7200" b="0" i="1" dirty="0" err="1" smtClean="0"/>
              <a:t>Univ</a:t>
            </a:r>
            <a:r>
              <a:rPr lang="fr-FR" sz="7200" b="0" i="1" dirty="0" smtClean="0"/>
              <a:t>. Paris-Saclay</a:t>
            </a:r>
            <a:endParaRPr lang="fr-FR" sz="7200" b="0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4736307" y="13315950"/>
            <a:ext cx="20802600" cy="1334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700" dirty="0" smtClean="0"/>
              <a:t>Insert contents </a:t>
            </a:r>
            <a:r>
              <a:rPr lang="fr-FR" sz="28700" dirty="0" err="1" smtClean="0"/>
              <a:t>here</a:t>
            </a:r>
            <a:endParaRPr lang="fr-FR" sz="28700" dirty="0"/>
          </a:p>
        </p:txBody>
      </p:sp>
    </p:spTree>
    <p:extLst>
      <p:ext uri="{BB962C8B-B14F-4D97-AF65-F5344CB8AC3E}">
        <p14:creationId xmlns:p14="http://schemas.microsoft.com/office/powerpoint/2010/main" val="3489638791"/>
      </p:ext>
    </p:extLst>
  </p:cSld>
  <p:clrMapOvr>
    <a:masterClrMapping/>
  </p:clrMapOvr>
</p:sld>
</file>

<file path=ppt/theme/theme1.xml><?xml version="1.0" encoding="utf-8"?>
<a:theme xmlns:a="http://schemas.openxmlformats.org/drawingml/2006/main" name="Été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Été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Été.thmx</Template>
  <TotalTime>8391</TotalTime>
  <Words>7</Words>
  <Application>Microsoft Office PowerPoint</Application>
  <PresentationFormat>Personnalisé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</vt:lpstr>
      <vt:lpstr>Été</vt:lpstr>
      <vt:lpstr>Preparing your poster Prof. Dr. John Doe, Univ. Paris-Saclay</vt:lpstr>
    </vt:vector>
  </TitlesOfParts>
  <Company>CMP (CNRS UMS 3040)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Chantal Bénis-Morel</dc:creator>
  <cp:lastModifiedBy>Emile</cp:lastModifiedBy>
  <cp:revision>114</cp:revision>
  <cp:lastPrinted>2014-03-20T15:23:08Z</cp:lastPrinted>
  <dcterms:created xsi:type="dcterms:W3CDTF">2014-03-17T15:03:34Z</dcterms:created>
  <dcterms:modified xsi:type="dcterms:W3CDTF">2023-05-09T08:06:16Z</dcterms:modified>
</cp:coreProperties>
</file>