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"/>
  </p:notesMasterIdLst>
  <p:sldIdLst>
    <p:sldId id="263" r:id="rId2"/>
    <p:sldId id="277" r:id="rId3"/>
    <p:sldId id="278" r:id="rId4"/>
    <p:sldId id="279" r:id="rId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3" autoAdjust="0"/>
    <p:restoredTop sz="50000" autoAdjust="0"/>
  </p:normalViewPr>
  <p:slideViewPr>
    <p:cSldViewPr snapToGrid="0">
      <p:cViewPr varScale="1">
        <p:scale>
          <a:sx n="88" d="100"/>
          <a:sy n="88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5D3B-5E10-4121-A9A8-4CB6CE91DE46}" type="datetimeFigureOut">
              <a:rPr lang="en-GB" smtClean="0"/>
              <a:pPr/>
              <a:t>30/04/2024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548B-C926-417A-BF42-D70DF36DBFF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56" y="1640910"/>
            <a:ext cx="7583488" cy="3607495"/>
          </a:xfrm>
        </p:spPr>
        <p:txBody>
          <a:bodyPr anchor="ctr" anchorCtr="0"/>
          <a:lstStyle>
            <a:lvl1pPr>
              <a:defRPr sz="405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372" y="2539522"/>
            <a:ext cx="4140000" cy="3804716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312" y="2539521"/>
            <a:ext cx="4140000" cy="3804716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July 11th-13th</a:t>
            </a:r>
            <a:r>
              <a:rPr lang="fr-FR" dirty="0"/>
              <a:t>, </a:t>
            </a:r>
            <a:r>
              <a:rPr lang="fr-FR" dirty="0" smtClean="0"/>
              <a:t>2022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</a:t>
            </a:r>
            <a:r>
              <a:rPr lang="en-GB" dirty="0" smtClean="0"/>
              <a:t>DTIP’2022 </a:t>
            </a:r>
            <a:r>
              <a:rPr lang="en-GB" dirty="0"/>
              <a:t>– </a:t>
            </a:r>
            <a:r>
              <a:rPr lang="en-GB" dirty="0" smtClean="0"/>
              <a:t>Pont-a-</a:t>
            </a:r>
            <a:r>
              <a:rPr lang="en-GB" dirty="0" err="1" smtClean="0"/>
              <a:t>Mousson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July 11th-13th</a:t>
            </a:r>
            <a:r>
              <a:rPr lang="fr-FR" dirty="0"/>
              <a:t>, </a:t>
            </a:r>
            <a:r>
              <a:rPr lang="fr-FR" dirty="0" smtClean="0"/>
              <a:t>2022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</a:t>
            </a:r>
            <a:r>
              <a:rPr lang="en-GB" dirty="0" smtClean="0"/>
              <a:t>DTIP’2022 </a:t>
            </a:r>
            <a:r>
              <a:rPr lang="en-GB" dirty="0"/>
              <a:t>– </a:t>
            </a:r>
            <a:r>
              <a:rPr lang="en-GB" dirty="0" smtClean="0"/>
              <a:t>Pont-a-</a:t>
            </a:r>
            <a:r>
              <a:rPr lang="en-GB" dirty="0" err="1" smtClean="0"/>
              <a:t>Mousson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73" y="1247884"/>
            <a:ext cx="8718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73" y="2473234"/>
            <a:ext cx="8718698" cy="35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err="1" smtClean="0"/>
              <a:t>June</a:t>
            </a:r>
            <a:r>
              <a:rPr lang="fr-FR" sz="1000" dirty="0" smtClean="0"/>
              <a:t> 2nd-5th, 2024</a:t>
            </a:r>
            <a:endParaRPr lang="en-GB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© </a:t>
            </a:r>
            <a:r>
              <a:rPr lang="en-GB" sz="1000" dirty="0" smtClean="0"/>
              <a:t>DTIP’2024 </a:t>
            </a:r>
            <a:r>
              <a:rPr lang="en-GB" sz="1000" dirty="0"/>
              <a:t>– </a:t>
            </a:r>
            <a:r>
              <a:rPr lang="en-GB" sz="1000" dirty="0" smtClean="0"/>
              <a:t>Dresden, Germany</a:t>
            </a:r>
            <a:endParaRPr lang="en-GB" sz="10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z="1000" smtClean="0"/>
              <a:pPr/>
              <a:t>‹N°›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18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21" r:id="rId3"/>
    <p:sldLayoutId id="2147483823" r:id="rId4"/>
  </p:sldLayoutIdLst>
  <p:hf hdr="0"/>
  <p:txStyles>
    <p:titleStyle>
      <a:lvl1pPr algn="ctr" defTabSz="685800" rtl="0" eaLnBrk="1" latinLnBrk="0" hangingPunct="1">
        <a:lnSpc>
          <a:spcPct val="95000"/>
        </a:lnSpc>
        <a:spcBef>
          <a:spcPct val="0"/>
        </a:spcBef>
        <a:buNone/>
        <a:defRPr lang="fr-FR" sz="3200" b="1" kern="1200" dirty="0" smtClean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685800" rtl="0" eaLnBrk="1" latinLnBrk="0" hangingPunct="1">
        <a:spcBef>
          <a:spcPts val="1500"/>
        </a:spcBef>
        <a:spcAft>
          <a:spcPts val="0"/>
        </a:spcAft>
        <a:buSzPct val="90000"/>
        <a:buFont typeface="Wingdings" charset="2"/>
        <a:buChar char="Ø"/>
        <a:defRPr sz="2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charset="2"/>
        <a:buChar char="ü"/>
        <a:defRPr sz="24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87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Arial"/>
        <a:buChar char="•"/>
        <a:defRPr sz="20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145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574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24003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30861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Preparing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slide-show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800" b="0" i="1" dirty="0"/>
              <a:t>Prof. Dr. John </a:t>
            </a:r>
            <a:r>
              <a:rPr lang="fr-FR" sz="2800" b="0" i="1" dirty="0" err="1"/>
              <a:t>Doe</a:t>
            </a:r>
            <a:r>
              <a:rPr lang="fr-FR" sz="2800" b="0" i="1" dirty="0"/>
              <a:t>, </a:t>
            </a:r>
            <a:r>
              <a:rPr lang="fr-FR" sz="2800" b="0" i="1" dirty="0" err="1"/>
              <a:t>University</a:t>
            </a:r>
            <a:r>
              <a:rPr lang="fr-FR" sz="2800" b="0" i="1" dirty="0"/>
              <a:t> of Montpellier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34896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27CE1-09C1-2D44-BC03-5DBDBF1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 of a slide </a:t>
            </a:r>
            <a:r>
              <a:rPr lang="fr-FR" dirty="0" err="1"/>
              <a:t>with</a:t>
            </a:r>
            <a:r>
              <a:rPr lang="fr-FR" dirty="0"/>
              <a:t> a single 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79FCB-83BB-A146-9268-5FFE54CD7A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373" y="2390884"/>
            <a:ext cx="8718698" cy="3915648"/>
          </a:xfrm>
        </p:spPr>
        <p:txBody>
          <a:bodyPr/>
          <a:lstStyle/>
          <a:p>
            <a:r>
              <a:rPr lang="fr-FR" dirty="0"/>
              <a:t>Just use the single </a:t>
            </a:r>
            <a:r>
              <a:rPr lang="fr-FR" dirty="0" err="1"/>
              <a:t>column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enter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, figures, </a:t>
            </a:r>
            <a:r>
              <a:rPr lang="fr-FR" dirty="0" err="1"/>
              <a:t>video</a:t>
            </a:r>
            <a:r>
              <a:rPr lang="fr-FR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7265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398B3-A2A2-5A4C-A861-7330C070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</a:t>
            </a:r>
            <a:r>
              <a:rPr lang="fr-FR" dirty="0"/>
              <a:t> format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5274B-B779-AA47-A2DF-7BCDDA53C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372" y="2510375"/>
            <a:ext cx="4140000" cy="3833863"/>
          </a:xfrm>
        </p:spPr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columns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 on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endParaRPr lang="fr-FR" dirty="0"/>
          </a:p>
          <a:p>
            <a:r>
              <a:rPr lang="fr-FR" dirty="0"/>
              <a:t>Illustration on the right </a:t>
            </a:r>
            <a:r>
              <a:rPr lang="fr-FR" dirty="0" err="1"/>
              <a:t>side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8252C87-8413-0346-BC77-3ECE1907C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2510375"/>
            <a:ext cx="4140200" cy="2791337"/>
          </a:xfrm>
        </p:spPr>
      </p:pic>
    </p:spTree>
    <p:extLst>
      <p:ext uri="{BB962C8B-B14F-4D97-AF65-F5344CB8AC3E}">
        <p14:creationId xmlns:p14="http://schemas.microsoft.com/office/powerpoint/2010/main" val="38949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3C50D-0667-624F-B74F-1F297EB2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56" y="2345164"/>
            <a:ext cx="8718698" cy="1143000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slide to </a:t>
            </a:r>
            <a:r>
              <a:rPr lang="fr-FR" dirty="0" err="1"/>
              <a:t>customize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whatever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7081645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8334</TotalTime>
  <Words>64</Words>
  <Application>Microsoft Office PowerPoint</Application>
  <PresentationFormat>Affichage à l'écran (4:3)</PresentationFormat>
  <Paragraphs>10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Été</vt:lpstr>
      <vt:lpstr>Preparing your slide-show  Prof. Dr. John Doe, University of Montpellier</vt:lpstr>
      <vt:lpstr>Example of a slide with a single content</vt:lpstr>
      <vt:lpstr>Slide with a two column format</vt:lpstr>
      <vt:lpstr>Title only slide to customize your slide with whatever you may want!</vt:lpstr>
    </vt:vector>
  </TitlesOfParts>
  <Company>CMP (CNRS UMS 3040)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Bénis-Morel</dc:creator>
  <cp:lastModifiedBy>Emile</cp:lastModifiedBy>
  <cp:revision>111</cp:revision>
  <cp:lastPrinted>2014-03-20T15:23:08Z</cp:lastPrinted>
  <dcterms:created xsi:type="dcterms:W3CDTF">2014-03-17T15:03:34Z</dcterms:created>
  <dcterms:modified xsi:type="dcterms:W3CDTF">2024-04-30T07:02:36Z</dcterms:modified>
</cp:coreProperties>
</file>